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94660"/>
  </p:normalViewPr>
  <p:slideViewPr>
    <p:cSldViewPr snapToGrid="0">
      <p:cViewPr>
        <p:scale>
          <a:sx n="200" d="100"/>
          <a:sy n="200" d="100"/>
        </p:scale>
        <p:origin x="144" y="-3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2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88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1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85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9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34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9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98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9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633E-7AD9-4024-A539-91F31326A085}" type="datetimeFigureOut">
              <a:rPr lang="en-GB" smtClean="0"/>
              <a:t>22/10/2018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6628-D360-4041-A470-3A192E955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2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2" y="9525"/>
            <a:ext cx="9131890" cy="6858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50592" y="594894"/>
            <a:ext cx="2684516" cy="1112525"/>
            <a:chOff x="50592" y="594894"/>
            <a:chExt cx="2763520" cy="1158679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92" y="594894"/>
              <a:ext cx="2763520" cy="414398"/>
            </a:xfrm>
            <a:prstGeom prst="rect">
              <a:avLst/>
            </a:prstGeom>
          </p:spPr>
        </p:pic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4190" y="1009292"/>
              <a:ext cx="1216325" cy="7442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8769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stephen muhl</dc:creator>
  <cp:lastModifiedBy>stephen muhl</cp:lastModifiedBy>
  <cp:revision>6</cp:revision>
  <cp:lastPrinted>2018-10-19T18:39:57Z</cp:lastPrinted>
  <dcterms:created xsi:type="dcterms:W3CDTF">2018-10-18T23:54:22Z</dcterms:created>
  <dcterms:modified xsi:type="dcterms:W3CDTF">2018-10-22T17:49:29Z</dcterms:modified>
</cp:coreProperties>
</file>